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8" name="Line 8"/>
          <p:cNvSpPr>
            <a:spLocks noChangeShapeType="1"/>
          </p:cNvSpPr>
          <p:nvPr/>
        </p:nvSpPr>
        <p:spPr bwMode="auto">
          <a:xfrm>
            <a:off x="0" y="838835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476250" y="8604250"/>
            <a:ext cx="5329238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a-DK" sz="1000" b="1"/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476250" y="8756650"/>
            <a:ext cx="122396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a-DK" sz="900"/>
          </a:p>
        </p:txBody>
      </p: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1700213" y="8748713"/>
            <a:ext cx="42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A38539-4874-4565-BC70-FDCA414825A9}" type="slidenum">
              <a:rPr lang="da-DK" sz="900"/>
              <a:pPr algn="r"/>
              <a:t>‹nr.›</a:t>
            </a:fld>
            <a:endParaRPr lang="da-DK" sz="900"/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44450" y="107950"/>
            <a:ext cx="66976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a-DK" b="1"/>
              <a:t>Titel på slide</a:t>
            </a:r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0" y="57467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281614" name="Picture 14" descr="unic-powerpoint-hand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86804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274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8D4F23-9D0F-4B0F-9023-7A835ECB0B82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80899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042988" y="3854450"/>
            <a:ext cx="6769100" cy="366713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80906" name="Rectangle 10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1042988" y="2470150"/>
            <a:ext cx="6769100" cy="609600"/>
          </a:xfrm>
        </p:spPr>
        <p:txBody>
          <a:bodyPr anchor="t">
            <a:spAutoFit/>
          </a:bodyPr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pic>
        <p:nvPicPr>
          <p:cNvPr id="80910" name="Picture 14" descr="unic-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688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2" name="Picture 16" descr="Billede 1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" y="0"/>
            <a:ext cx="9140398" cy="186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60BBD2F-F0FE-4F3E-939B-B70179B2C4C4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B0F04-E673-4EF2-9452-BE35044FEB9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30188"/>
            <a:ext cx="2105025" cy="5359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30188"/>
            <a:ext cx="6167438" cy="5359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51A0715-DF64-49E7-82F1-DF79C8AE0957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0FEE6-B9C4-433A-912B-98F12C8C4DD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916B86F-9DE9-42EB-9ABB-A09B05294DBE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F2F2-CCEF-450D-8179-3212962702D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49E447-CED2-4710-83B7-70198B0BED26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DE2A-9B41-4931-B746-3A5B7D60EC4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836613"/>
            <a:ext cx="41005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005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672FE59-C09B-45A4-9BCA-21EAEE38199D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E036C-982A-4EEB-AE33-955653C740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9EB460C-73A2-41DF-BF67-0E95BF4CAFC8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77759-06F3-44AA-BA5A-EC750D7235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42EF583-502A-4A35-A133-FA1AEB91C109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74CEB-88F6-48D7-92F1-4BEBE3BE017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E845EC6-7BBA-433C-BA52-D715CF035D8B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09E8-AEBE-4E26-89E3-2B2E3D25066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DCACA2-254B-4F54-BF80-CBA5E3CC598B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22300-01FB-44C2-8BDF-D81D9CB77E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5C9ED7-DFFB-48D4-AB04-CAA311784A6A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E62C-DBD5-4876-9B22-89FC1A1FF34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165850"/>
            <a:ext cx="532923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a-DK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6613"/>
            <a:ext cx="8353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3"/>
            <a:r>
              <a:rPr lang="da-DK" smtClean="0"/>
              <a:t>Femte niveau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30188"/>
            <a:ext cx="84248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Titel på slide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9688"/>
            <a:ext cx="12239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03D757DC-63EB-43E3-B779-87916C12E741}" type="datetime1">
              <a:rPr lang="da-DK"/>
              <a:pPr/>
              <a:t>23-04-2010</a:t>
            </a:fld>
            <a:endParaRPr lang="da-DK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0" y="6386513"/>
            <a:ext cx="42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7DFC7B0-12D3-4F70-B237-933EC4D79252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49178" name="Picture 26" descr="unic-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22975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95288" y="6477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ut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810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2954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7526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2098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6670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31242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5814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40386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.dk/erhverv/praktik/mestforopsoegende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71538" y="4857760"/>
            <a:ext cx="6769100" cy="369332"/>
          </a:xfrm>
        </p:spPr>
        <p:txBody>
          <a:bodyPr/>
          <a:lstStyle/>
          <a:p>
            <a:pPr algn="ctr"/>
            <a:r>
              <a:rPr lang="da-DK" dirty="0" smtClean="0"/>
              <a:t>Anne Birch, UNI</a:t>
            </a:r>
            <a:r>
              <a:rPr lang="da-DK" dirty="0" smtClean="0">
                <a:solidFill>
                  <a:srgbClr val="FF0000"/>
                </a:solidFill>
              </a:rPr>
              <a:t>•</a:t>
            </a:r>
            <a:r>
              <a:rPr lang="da-DK" dirty="0" smtClean="0"/>
              <a:t>C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1000100" y="2470150"/>
            <a:ext cx="6811988" cy="1754326"/>
          </a:xfrm>
        </p:spPr>
        <p:txBody>
          <a:bodyPr/>
          <a:lstStyle/>
          <a:p>
            <a:pPr algn="ctr"/>
            <a:r>
              <a:rPr lang="da-DK" sz="3600" dirty="0" err="1" smtClean="0"/>
              <a:t>UNI</a:t>
            </a:r>
            <a:r>
              <a:rPr lang="da-DK" sz="3600" dirty="0" err="1" smtClean="0">
                <a:solidFill>
                  <a:srgbClr val="FF0000"/>
                </a:solidFill>
              </a:rPr>
              <a:t>•</a:t>
            </a:r>
            <a:r>
              <a:rPr lang="da-DK" sz="3600" dirty="0" err="1" smtClean="0"/>
              <a:t>Cs</a:t>
            </a:r>
            <a:r>
              <a:rPr lang="da-DK" sz="3600" dirty="0" smtClean="0"/>
              <a:t> kampagneaktiviteter med fokus på det opsøgende arbejde </a:t>
            </a:r>
            <a:endParaRPr lang="da-D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Hovedelementer i praktikpladspakken fra maj 2009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Præmie og bonus til arbejdsgivere</a:t>
            </a:r>
          </a:p>
          <a:p>
            <a:r>
              <a:rPr lang="da-DK" dirty="0" smtClean="0"/>
              <a:t>Omlægning af tilskuddet til erhvervsskolernes praktikpladsopsøgende arbejde</a:t>
            </a:r>
          </a:p>
          <a:p>
            <a:r>
              <a:rPr lang="da-DK" dirty="0" smtClean="0"/>
              <a:t>Løntilskud til </a:t>
            </a:r>
            <a:r>
              <a:rPr lang="da-DK" dirty="0" err="1" smtClean="0"/>
              <a:t>EGU-elever</a:t>
            </a:r>
            <a:endParaRPr lang="da-DK" dirty="0" smtClean="0"/>
          </a:p>
          <a:p>
            <a:r>
              <a:rPr lang="da-DK" dirty="0" smtClean="0"/>
              <a:t>Flere praktikpladser i det offentlige</a:t>
            </a:r>
          </a:p>
          <a:p>
            <a:r>
              <a:rPr lang="da-DK" dirty="0" smtClean="0"/>
              <a:t>Kampagnen ”Flere fagfolk, tak!” videreføres </a:t>
            </a:r>
          </a:p>
          <a:p>
            <a:r>
              <a:rPr lang="da-DK" dirty="0" smtClean="0"/>
              <a:t>Kampagne med fokus på skolernes og de faglige udvalgs praktikpladsopsøgende indsats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Kampagne med fokus på det opsøgende 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Udvikling af startpakker til de opsøgende medarbejdere</a:t>
            </a:r>
            <a:br>
              <a:rPr lang="da-DK" dirty="0" smtClean="0"/>
            </a:br>
            <a:r>
              <a:rPr lang="da-DK" dirty="0" smtClean="0"/>
              <a:t>- at kunne finde alt relevant materiale ét sted</a:t>
            </a:r>
            <a:br>
              <a:rPr lang="da-DK" dirty="0" smtClean="0"/>
            </a:br>
            <a:r>
              <a:rPr lang="da-DK" dirty="0" smtClean="0"/>
              <a:t>- som kvalificering af de opsøgende medarbejderes viden</a:t>
            </a:r>
            <a:br>
              <a:rPr lang="da-DK" dirty="0" smtClean="0"/>
            </a:br>
            <a:r>
              <a:rPr lang="da-DK" dirty="0" smtClean="0"/>
              <a:t>- som startpakker til at tage med ud i virksomhederne</a:t>
            </a:r>
          </a:p>
          <a:p>
            <a:r>
              <a:rPr lang="da-DK" dirty="0" smtClean="0"/>
              <a:t>Startpakkerne understøttes af en telefonisk hotline for virksomhederne</a:t>
            </a:r>
          </a:p>
          <a:p>
            <a:r>
              <a:rPr lang="da-DK" dirty="0" smtClean="0"/>
              <a:t>Udvikling og forankring af opsøgernetværk – skoler og faglige udvalg</a:t>
            </a:r>
          </a:p>
          <a:p>
            <a:r>
              <a:rPr lang="da-DK" dirty="0" smtClean="0"/>
              <a:t>Videreudvikling og udvidelse af anvendelsen af Praktik+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Startpakker til de opsøgende medarbejdere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Ny undermenu på </a:t>
            </a:r>
            <a:r>
              <a:rPr lang="da-DK" dirty="0" err="1" smtClean="0"/>
              <a:t>emu.dk</a:t>
            </a:r>
            <a:r>
              <a:rPr lang="da-DK" dirty="0" smtClean="0"/>
              <a:t>: </a:t>
            </a:r>
            <a:r>
              <a:rPr lang="da-DK" dirty="0" smtClean="0">
                <a:hlinkClick r:id="rId2"/>
              </a:rPr>
              <a:t>”Mest for opsøgende medarbejdere”</a:t>
            </a:r>
            <a:endParaRPr lang="da-DK" dirty="0" smtClean="0"/>
          </a:p>
          <a:p>
            <a:r>
              <a:rPr lang="da-DK" dirty="0" smtClean="0"/>
              <a:t>Generel information: </a:t>
            </a:r>
            <a:br>
              <a:rPr lang="da-DK" dirty="0" smtClean="0"/>
            </a:br>
            <a:r>
              <a:rPr lang="da-DK" dirty="0" smtClean="0"/>
              <a:t>- gode råd, tilskud, love og regler, uddannelsesaftaler, Praktik+</a:t>
            </a:r>
          </a:p>
          <a:p>
            <a:r>
              <a:rPr lang="da-DK" dirty="0" smtClean="0"/>
              <a:t>Fagspecifikke startpakker:</a:t>
            </a:r>
            <a:br>
              <a:rPr lang="da-DK" dirty="0" smtClean="0"/>
            </a:br>
            <a:r>
              <a:rPr lang="da-DK" dirty="0" smtClean="0"/>
              <a:t>- det pågældende faglige udvalg, godkendelse, elevoverenskomst</a:t>
            </a:r>
          </a:p>
          <a:p>
            <a:r>
              <a:rPr lang="da-DK" dirty="0" smtClean="0"/>
              <a:t>Materiale til virksomhederne</a:t>
            </a:r>
            <a:br>
              <a:rPr lang="da-DK" dirty="0" smtClean="0"/>
            </a:br>
            <a:r>
              <a:rPr lang="da-DK" dirty="0" smtClean="0"/>
              <a:t>- både i færdigt layout og til skolernes egen bearbejdning</a:t>
            </a:r>
          </a:p>
          <a:p>
            <a:r>
              <a:rPr lang="da-DK" smtClean="0"/>
              <a:t>Information om hotline </a:t>
            </a:r>
            <a:r>
              <a:rPr lang="da-DK" dirty="0" smtClean="0"/>
              <a:t>for virksomhederne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Telefonisk hotline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Tlf. 3587 8801</a:t>
            </a:r>
          </a:p>
          <a:p>
            <a:r>
              <a:rPr lang="da-DK" dirty="0" smtClean="0"/>
              <a:t>EASY-P konsulenterne Olav og Lene</a:t>
            </a:r>
          </a:p>
          <a:p>
            <a:r>
              <a:rPr lang="da-DK" dirty="0" smtClean="0"/>
              <a:t>Ca. 1500 opkald</a:t>
            </a:r>
            <a:br>
              <a:rPr lang="da-DK" dirty="0" smtClean="0"/>
            </a:br>
            <a:r>
              <a:rPr lang="da-DK" dirty="0" smtClean="0"/>
              <a:t>- præmie og bonus</a:t>
            </a:r>
            <a:br>
              <a:rPr lang="da-DK" dirty="0" smtClean="0"/>
            </a:br>
            <a:r>
              <a:rPr lang="da-DK" dirty="0" smtClean="0"/>
              <a:t>- godkendelse</a:t>
            </a:r>
            <a:br>
              <a:rPr lang="da-DK" dirty="0" smtClean="0"/>
            </a:br>
            <a:r>
              <a:rPr lang="da-DK" dirty="0" smtClean="0"/>
              <a:t>- løn til voksenelever</a:t>
            </a:r>
            <a:br>
              <a:rPr lang="da-DK" dirty="0" smtClean="0"/>
            </a:br>
            <a:r>
              <a:rPr lang="da-DK" dirty="0" smtClean="0"/>
              <a:t>- og meget mere</a:t>
            </a:r>
          </a:p>
          <a:p>
            <a:r>
              <a:rPr lang="da-DK" dirty="0" smtClean="0"/>
              <a:t>Koordineret med kampagnen ”Flere fagfolk. Tak!”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Netværk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Samarbejde med Byggeriets Uddannelser</a:t>
            </a:r>
          </a:p>
          <a:p>
            <a:r>
              <a:rPr lang="da-DK" dirty="0" smtClean="0"/>
              <a:t>Udpegning af ”</a:t>
            </a:r>
            <a:r>
              <a:rPr lang="da-DK" dirty="0" err="1" smtClean="0"/>
              <a:t>superopsøgere</a:t>
            </a:r>
            <a:r>
              <a:rPr lang="da-DK" dirty="0" smtClean="0"/>
              <a:t>”</a:t>
            </a:r>
            <a:br>
              <a:rPr lang="da-DK" dirty="0" smtClean="0"/>
            </a:br>
            <a:r>
              <a:rPr lang="da-DK" dirty="0" smtClean="0"/>
              <a:t>- skoler og faglige udvalg</a:t>
            </a:r>
            <a:br>
              <a:rPr lang="da-DK" dirty="0" smtClean="0"/>
            </a:br>
            <a:r>
              <a:rPr lang="da-DK" dirty="0" smtClean="0"/>
              <a:t>- regionale kvartalsvise møder</a:t>
            </a:r>
            <a:br>
              <a:rPr lang="da-DK" dirty="0" smtClean="0"/>
            </a:br>
            <a:r>
              <a:rPr lang="da-DK" dirty="0" smtClean="0"/>
              <a:t>- spørgeskema</a:t>
            </a:r>
          </a:p>
          <a:p>
            <a:r>
              <a:rPr lang="da-DK" dirty="0" smtClean="0"/>
              <a:t>Landsdækkende oversigt over uformelle netværk</a:t>
            </a:r>
          </a:p>
          <a:p>
            <a:r>
              <a:rPr lang="da-DK" dirty="0" smtClean="0"/>
              <a:t>Igangsætning af netværk på ikke dækkede områder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Praktik+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Version 9.1.1 og 10.1</a:t>
            </a:r>
          </a:p>
          <a:p>
            <a:r>
              <a:rPr lang="da-DK" dirty="0" smtClean="0"/>
              <a:t>Udpegning af skolelokale superbrugere</a:t>
            </a:r>
          </a:p>
          <a:p>
            <a:r>
              <a:rPr lang="da-DK" dirty="0" smtClean="0"/>
              <a:t>PR-fremstød: </a:t>
            </a:r>
            <a:r>
              <a:rPr lang="da-DK" dirty="0" err="1" smtClean="0"/>
              <a:t>roadshows</a:t>
            </a:r>
            <a:r>
              <a:rPr lang="da-DK" dirty="0" smtClean="0"/>
              <a:t> efter sommerferien</a:t>
            </a:r>
          </a:p>
          <a:p>
            <a:r>
              <a:rPr lang="da-DK" dirty="0" smtClean="0"/>
              <a:t>Kursusaktivitet for superbrugere</a:t>
            </a:r>
          </a:p>
          <a:p>
            <a:r>
              <a:rPr lang="da-DK" dirty="0" smtClean="0"/>
              <a:t>Omlagt kursusaktivitet i øvrigt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 for jeres opmærksomhed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Velkommen i workshoppen i eftermiddag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23-04-2010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ministrative">
  <a:themeElements>
    <a:clrScheme name="uni-c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ni-c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-c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</Template>
  <TotalTime>148</TotalTime>
  <Words>160</Words>
  <Application>Microsoft Office PowerPoint</Application>
  <PresentationFormat>Skærmshow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Administrative</vt:lpstr>
      <vt:lpstr>UNI•Cs kampagneaktiviteter med fokus på det opsøgende arbejde </vt:lpstr>
      <vt:lpstr>Hovedelementer i praktikpladspakken fra maj 2009</vt:lpstr>
      <vt:lpstr>Kampagne med fokus på det opsøgende arbejde</vt:lpstr>
      <vt:lpstr>Startpakker til de opsøgende medarbejdere</vt:lpstr>
      <vt:lpstr>Telefonisk hotline</vt:lpstr>
      <vt:lpstr>Netværk</vt:lpstr>
      <vt:lpstr>Praktik+</vt:lpstr>
      <vt:lpstr>Tak for jeres opmærksomhed</vt:lpstr>
    </vt:vector>
  </TitlesOfParts>
  <Company>UNI-C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Anne Birch</dc:creator>
  <cp:lastModifiedBy>Anne Birch</cp:lastModifiedBy>
  <cp:revision>19</cp:revision>
  <dcterms:created xsi:type="dcterms:W3CDTF">2010-04-15T12:24:58Z</dcterms:created>
  <dcterms:modified xsi:type="dcterms:W3CDTF">2010-04-23T13:30:55Z</dcterms:modified>
</cp:coreProperties>
</file>